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78BD-10E6-4547-9044-F178032843A5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CB1E-F41F-4A30-80AC-7A2A5A9AC3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19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78BD-10E6-4547-9044-F178032843A5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CB1E-F41F-4A30-80AC-7A2A5A9AC3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1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78BD-10E6-4547-9044-F178032843A5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CB1E-F41F-4A30-80AC-7A2A5A9AC3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15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78BD-10E6-4547-9044-F178032843A5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CB1E-F41F-4A30-80AC-7A2A5A9AC3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14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78BD-10E6-4547-9044-F178032843A5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CB1E-F41F-4A30-80AC-7A2A5A9AC3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94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78BD-10E6-4547-9044-F178032843A5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CB1E-F41F-4A30-80AC-7A2A5A9AC3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92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78BD-10E6-4547-9044-F178032843A5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CB1E-F41F-4A30-80AC-7A2A5A9AC3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990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78BD-10E6-4547-9044-F178032843A5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CB1E-F41F-4A30-80AC-7A2A5A9AC3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69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78BD-10E6-4547-9044-F178032843A5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CB1E-F41F-4A30-80AC-7A2A5A9AC3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86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78BD-10E6-4547-9044-F178032843A5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CB1E-F41F-4A30-80AC-7A2A5A9AC3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80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78BD-10E6-4547-9044-F178032843A5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CB1E-F41F-4A30-80AC-7A2A5A9AC3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4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478BD-10E6-4547-9044-F178032843A5}" type="datetimeFigureOut">
              <a:rPr kumimoji="1" lang="ja-JP" altLang="en-US" smtClean="0"/>
              <a:t>2019/7/11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2CB1E-F41F-4A30-80AC-7A2A5A9AC3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26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" y="0"/>
            <a:ext cx="91035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5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25144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7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8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画面に合わせる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Company>SUBARU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SUBARU</dc:creator>
  <cp:lastModifiedBy>SUBARU</cp:lastModifiedBy>
  <cp:revision>1</cp:revision>
  <dcterms:created xsi:type="dcterms:W3CDTF">2019-07-11T10:49:22Z</dcterms:created>
  <dcterms:modified xsi:type="dcterms:W3CDTF">2019-07-11T10:53:58Z</dcterms:modified>
</cp:coreProperties>
</file>